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charset="0"/>
      <p:regular r:id="rId14"/>
    </p:embeddedFont>
    <p:embeddedFont>
      <p:font typeface="Montserrat Light" panose="000004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03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Your Morning Coffee Routine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Cut your morning coffee time from 23 minutes to 10 minutes—a 56% reduction. Discover how Lean principles can save you 79 hours annually while improving quality and reducing stress.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8133" y="1134785"/>
            <a:ext cx="4047173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You're Ready to Start!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8133" y="1989296"/>
            <a:ext cx="2013109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You've Learned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018133" y="2378512"/>
            <a:ext cx="38550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5 steps of Lean thinking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018133" y="2674620"/>
            <a:ext cx="38550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How to identify waste (TIM WOOD)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8133" y="2970728"/>
            <a:ext cx="38550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5S methodology for organization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018133" y="3266837"/>
            <a:ext cx="38550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Specific improvements for your routine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018133" y="3562945"/>
            <a:ext cx="38550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How to save 13+ minutes daily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8133" y="3859054"/>
            <a:ext cx="38550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How to build continuous improvement mindset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10251281" y="1989296"/>
            <a:ext cx="189904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Next Steps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251281" y="2378512"/>
            <a:ext cx="38550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TODAY: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Commit for 5 weeks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10251281" y="2674620"/>
            <a:ext cx="3855006" cy="486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WEEK 1: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Time your current routine (3 days), plan station layout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10251281" y="3213735"/>
            <a:ext cx="3855006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WEEKS 2-4: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Implement improvements one by one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10251281" y="3627596"/>
            <a:ext cx="3855006" cy="1131570"/>
          </a:xfrm>
          <a:prstGeom prst="roundRect">
            <a:avLst>
              <a:gd name="adj" fmla="val 5639"/>
            </a:avLst>
          </a:prstGeom>
          <a:solidFill>
            <a:srgbClr val="1E0C41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205" y="3852148"/>
            <a:ext cx="189905" cy="15192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0745033" y="3817501"/>
            <a:ext cx="3209330" cy="729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Remember:</a:t>
            </a:r>
            <a:r>
              <a:rPr lang="en-US" sz="11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Consistency beats perfection (80% is good enough). Small improvements compound into big results.</a:t>
            </a:r>
            <a:endParaRPr lang="en-US" sz="1150" dirty="0"/>
          </a:p>
        </p:txBody>
      </p:sp>
      <p:sp>
        <p:nvSpPr>
          <p:cNvPr id="18" name="Shape 14"/>
          <p:cNvSpPr/>
          <p:nvPr/>
        </p:nvSpPr>
        <p:spPr>
          <a:xfrm>
            <a:off x="6018133" y="5176838"/>
            <a:ext cx="8080534" cy="26551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018133" y="5431274"/>
            <a:ext cx="7596307" cy="949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50"/>
              </a:lnSpc>
              <a:buNone/>
            </a:pPr>
            <a:r>
              <a:rPr lang="en-US" sz="5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Your Life</a:t>
            </a:r>
            <a:endParaRPr lang="en-US" sz="5950" dirty="0"/>
          </a:p>
        </p:txBody>
      </p:sp>
      <p:sp>
        <p:nvSpPr>
          <p:cNvPr id="20" name="Text 16"/>
          <p:cNvSpPr/>
          <p:nvPr/>
        </p:nvSpPr>
        <p:spPr>
          <a:xfrm>
            <a:off x="6018133" y="6608683"/>
            <a:ext cx="8080534" cy="486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Lean is a journey, not a destination. 79 hours per year is a life-changing opportunity. Start with coffee, transform your entire life.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7702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State: The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958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23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Minutes Daily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41796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Current total cycle time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319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78%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Time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84179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Non-value-added activities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319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Motion Events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84179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Unnecessary movements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319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 Steps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84179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steps in routine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4598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Your morning routine is filled with inefficiencies: walking between locations, searching for items, waiting idly, and repeating unnecessary steps. Only 22% of your time adds actual value.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649"/>
            <a:ext cx="5935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7 Types of Waste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11154"/>
            <a:ext cx="4519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 WOOD Framework Analysis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305645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2540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Transportation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03049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Walking bed → kitchen → back: 1 min lost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30564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2540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Inventory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03049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Multiple storage locations: 2 min lost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385464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4089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457950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Searching cabinets, reaching: 4 min lost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385464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4089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Waiting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457950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Idle during brewing: 7 min lost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31988"/>
            <a:ext cx="4196358" cy="1367909"/>
          </a:xfrm>
          <a:prstGeom prst="roundRect">
            <a:avLst>
              <a:gd name="adj" fmla="val 696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51084" y="5689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Over-production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51084" y="617970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Getting all items at once: 1 min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5431988"/>
            <a:ext cx="4196358" cy="1367909"/>
          </a:xfrm>
          <a:prstGeom prst="roundRect">
            <a:avLst>
              <a:gd name="adj" fmla="val 696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474256" y="5689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Over-processing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5474256" y="617970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Extra measuring steps: 2 min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9640133" y="5431988"/>
            <a:ext cx="4196358" cy="1367909"/>
          </a:xfrm>
          <a:prstGeom prst="roundRect">
            <a:avLst>
              <a:gd name="adj" fmla="val 6964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897427" y="5689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Defects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897427" y="617970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Wrong mug, spills: 1 min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70550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waste identified: 18 minutes (78% of routine)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525"/>
            <a:ext cx="6685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Five Key Improvements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1977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65628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Coffee Station Organization (5S)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0103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dedicated station with all items pre-positioned. Saves 3-4 minutes by eliminating motion, inventory, and waiting waste.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504599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656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Night-Before Prep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14670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Prepare before bed: place mug, pre-measure coffee, position water pitcher. Saves 2 minutes.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504599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656284"/>
            <a:ext cx="2965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Single-Serve Method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14670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 to coffee pods, AeroPress, or instant. Eliminates waiting and over-processing. Saves 2 minutes.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3494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81782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878830"/>
            <a:ext cx="3383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Productive Multitasking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36924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During 5-min brew: toast bread, prep breakfast, stretch. Converts idle time into value.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53494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681782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878830"/>
            <a:ext cx="2865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Batch Consolidation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36924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Store milk, sugar, spoon in one pre-assembled container. Saves 1 minute.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5647" y="326588"/>
            <a:ext cx="4116705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Before vs. After Comparison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7" y="935236"/>
            <a:ext cx="13799106" cy="737104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715720" y="8306276"/>
            <a:ext cx="118705" cy="118705"/>
          </a:xfrm>
          <a:prstGeom prst="roundRect">
            <a:avLst>
              <a:gd name="adj" fmla="val 15406"/>
            </a:avLst>
          </a:prstGeom>
          <a:solidFill>
            <a:srgbClr val="7945DE"/>
          </a:solidFill>
          <a:ln/>
        </p:spPr>
      </p:sp>
      <p:sp>
        <p:nvSpPr>
          <p:cNvPr id="5" name="Text 2"/>
          <p:cNvSpPr/>
          <p:nvPr/>
        </p:nvSpPr>
        <p:spPr>
          <a:xfrm>
            <a:off x="6895386" y="8306276"/>
            <a:ext cx="343614" cy="118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Before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7391400" y="8306276"/>
            <a:ext cx="118705" cy="118705"/>
          </a:xfrm>
          <a:prstGeom prst="roundRect">
            <a:avLst>
              <a:gd name="adj" fmla="val 15406"/>
            </a:avLst>
          </a:prstGeom>
          <a:solidFill>
            <a:srgbClr val="B497ED"/>
          </a:solidFill>
          <a:ln/>
        </p:spPr>
      </p:sp>
      <p:sp>
        <p:nvSpPr>
          <p:cNvPr id="7" name="Text 4"/>
          <p:cNvSpPr/>
          <p:nvPr/>
        </p:nvSpPr>
        <p:spPr>
          <a:xfrm>
            <a:off x="7571065" y="8306276"/>
            <a:ext cx="255270" cy="118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After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15647" y="8914924"/>
            <a:ext cx="1663184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Improvements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415647" y="9219128"/>
            <a:ext cx="6754773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Consistency: Variable → Standardized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415647" y="9450705"/>
            <a:ext cx="6754773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Mental Clarity: Low → High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415647" y="9682282"/>
            <a:ext cx="6754773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Stress Level: High → Low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415647" y="9913858"/>
            <a:ext cx="6754773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Morning Mood: Frustrated → Calm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467600" y="8914924"/>
            <a:ext cx="148459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Results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7467600" y="9219128"/>
            <a:ext cx="6754773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56% faster process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7467600" y="9515951"/>
            <a:ext cx="6754773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83% waste reduction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7467600" y="9812774"/>
            <a:ext cx="6754773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40% more value-added time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7467600" y="10109597"/>
            <a:ext cx="6754773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100% elimination of idle waiting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043" y="424101"/>
            <a:ext cx="3807619" cy="475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Annual ROI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3043" y="1128355"/>
            <a:ext cx="7615238" cy="951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50"/>
              </a:lnSpc>
              <a:buNone/>
            </a:pPr>
            <a:r>
              <a:rPr lang="en-US" sz="5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79 Hours Saved</a:t>
            </a:r>
            <a:endParaRPr lang="en-US" sz="5950" dirty="0"/>
          </a:p>
        </p:txBody>
      </p:sp>
      <p:sp>
        <p:nvSpPr>
          <p:cNvPr id="4" name="Text 2"/>
          <p:cNvSpPr/>
          <p:nvPr/>
        </p:nvSpPr>
        <p:spPr>
          <a:xfrm>
            <a:off x="1793438" y="3298508"/>
            <a:ext cx="1873329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13</a:t>
            </a:r>
            <a:endParaRPr lang="en-US" sz="2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37" y="2346603"/>
            <a:ext cx="2284571" cy="22845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78317" y="4821436"/>
            <a:ext cx="1903809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Minutes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33043" y="5150644"/>
            <a:ext cx="439447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Saved daily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378297" y="3298508"/>
            <a:ext cx="1873329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91</a:t>
            </a:r>
            <a:endParaRPr lang="en-US" sz="29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795" y="2346603"/>
            <a:ext cx="2284571" cy="22845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363176" y="4821436"/>
            <a:ext cx="1903809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Minutes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5117902" y="5150644"/>
            <a:ext cx="439447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Saved weekly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10963275" y="3298508"/>
            <a:ext cx="1873329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6.5</a:t>
            </a:r>
            <a:endParaRPr lang="en-US" sz="29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773" y="2346603"/>
            <a:ext cx="2284571" cy="22845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48154" y="4821436"/>
            <a:ext cx="1903809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Hours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9702760" y="5150644"/>
            <a:ext cx="439459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Saved monthly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533043" y="5622607"/>
            <a:ext cx="305359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You Can Do with 79 Hours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533043" y="6225897"/>
            <a:ext cx="422731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📚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Read 3-4 books</a:t>
            </a:r>
            <a:endParaRPr lang="en-US" sz="1150" dirty="0"/>
          </a:p>
        </p:txBody>
      </p:sp>
      <p:sp>
        <p:nvSpPr>
          <p:cNvPr id="18" name="Text 13"/>
          <p:cNvSpPr/>
          <p:nvPr/>
        </p:nvSpPr>
        <p:spPr>
          <a:xfrm>
            <a:off x="533043" y="6606540"/>
            <a:ext cx="422731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🎓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Take an online course</a:t>
            </a:r>
            <a:endParaRPr lang="en-US" sz="1150" dirty="0"/>
          </a:p>
        </p:txBody>
      </p:sp>
      <p:sp>
        <p:nvSpPr>
          <p:cNvPr id="19" name="Text 14"/>
          <p:cNvSpPr/>
          <p:nvPr/>
        </p:nvSpPr>
        <p:spPr>
          <a:xfrm>
            <a:off x="5139452" y="6225897"/>
            <a:ext cx="422731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💪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Exercise regularly</a:t>
            </a:r>
            <a:endParaRPr lang="en-US" sz="1150" dirty="0"/>
          </a:p>
        </p:txBody>
      </p:sp>
      <p:sp>
        <p:nvSpPr>
          <p:cNvPr id="20" name="Text 15"/>
          <p:cNvSpPr/>
          <p:nvPr/>
        </p:nvSpPr>
        <p:spPr>
          <a:xfrm>
            <a:off x="5139452" y="6606540"/>
            <a:ext cx="422731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😴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Sleep 3-4 extra hours/week</a:t>
            </a:r>
            <a:endParaRPr lang="en-US" sz="1150" dirty="0"/>
          </a:p>
        </p:txBody>
      </p:sp>
      <p:sp>
        <p:nvSpPr>
          <p:cNvPr id="21" name="Text 16"/>
          <p:cNvSpPr/>
          <p:nvPr/>
        </p:nvSpPr>
        <p:spPr>
          <a:xfrm>
            <a:off x="9745861" y="6225897"/>
            <a:ext cx="436661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👨‍👩‍👧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Quality family time</a:t>
            </a:r>
            <a:endParaRPr lang="en-US" sz="1150" dirty="0"/>
          </a:p>
        </p:txBody>
      </p:sp>
      <p:sp>
        <p:nvSpPr>
          <p:cNvPr id="22" name="Text 17"/>
          <p:cNvSpPr/>
          <p:nvPr/>
        </p:nvSpPr>
        <p:spPr>
          <a:xfrm>
            <a:off x="9745861" y="6606540"/>
            <a:ext cx="436661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🎨</a:t>
            </a: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Work on side projects</a:t>
            </a:r>
            <a:endParaRPr lang="en-US" sz="1150" dirty="0"/>
          </a:p>
        </p:txBody>
      </p:sp>
      <p:sp>
        <p:nvSpPr>
          <p:cNvPr id="23" name="Shape 18"/>
          <p:cNvSpPr/>
          <p:nvPr/>
        </p:nvSpPr>
        <p:spPr>
          <a:xfrm>
            <a:off x="533043" y="7158514"/>
            <a:ext cx="13564314" cy="646986"/>
          </a:xfrm>
          <a:prstGeom prst="roundRect">
            <a:avLst>
              <a:gd name="adj" fmla="val 9887"/>
            </a:avLst>
          </a:prstGeom>
          <a:solidFill>
            <a:srgbClr val="1E0C41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24" y="7383066"/>
            <a:ext cx="190381" cy="15228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27986" y="7348776"/>
            <a:ext cx="1291709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Implementation cost:</a:t>
            </a:r>
            <a:r>
              <a:rPr lang="en-US" sz="11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5 hours + $20-50 in supplies = 1,480% ROI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350" y="551855"/>
            <a:ext cx="8760619" cy="627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5-Week Implementation Roadmap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303770" y="1580317"/>
            <a:ext cx="22860" cy="6097310"/>
          </a:xfrm>
          <a:prstGeom prst="roundRect">
            <a:avLst>
              <a:gd name="adj" fmla="val 368724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6510337" y="1794629"/>
            <a:ext cx="601980" cy="22860"/>
          </a:xfrm>
          <a:prstGeom prst="roundRect">
            <a:avLst>
              <a:gd name="adj" fmla="val 368724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7089458" y="1580317"/>
            <a:ext cx="451485" cy="451485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4705" y="1617940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1971913" y="1649254"/>
            <a:ext cx="433994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1: Planning &amp; Understanding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02350" y="2083118"/>
            <a:ext cx="560951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Time your current routine for 3 days. Plan station layout. Gather supplies. Clean coffee maker.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23 min baseline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8083" y="2998708"/>
            <a:ext cx="601980" cy="22860"/>
          </a:xfrm>
          <a:prstGeom prst="roundRect">
            <a:avLst>
              <a:gd name="adj" fmla="val 368724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9458" y="2784396"/>
            <a:ext cx="451485" cy="451485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4705" y="2822019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318540" y="2853333"/>
            <a:ext cx="4652605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2: Implement 5S Coffee Station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18540" y="3287197"/>
            <a:ext cx="560951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Arrange all items in workflow order. Label each item. Test layout 2-3 times daily.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19-20 min (3-4 min saved)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10337" y="4036576"/>
            <a:ext cx="601980" cy="22860"/>
          </a:xfrm>
          <a:prstGeom prst="roundRect">
            <a:avLst>
              <a:gd name="adj" fmla="val 368724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9458" y="3822263"/>
            <a:ext cx="451485" cy="451485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4705" y="3859887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2972633" y="3891201"/>
            <a:ext cx="333922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3: Night-Before Prep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02350" y="4325064"/>
            <a:ext cx="560951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setup checklist. Place mug, pre-measure coffee, position water pitcher each night. Execute 7 times.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10-11 min (2 more min saved)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8083" y="5074444"/>
            <a:ext cx="601980" cy="22860"/>
          </a:xfrm>
          <a:prstGeom prst="roundRect">
            <a:avLst>
              <a:gd name="adj" fmla="val 368724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9458" y="4860131"/>
            <a:ext cx="451485" cy="451485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4705" y="4897755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8318540" y="4929068"/>
            <a:ext cx="466165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4: Multitasking &amp; Consolidation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18540" y="5362932"/>
            <a:ext cx="560951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 breakfast during brew. Start toasting bread. Create batch container for milk/sugar/spoon.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10 min (full 13 min saved)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10337" y="6112312"/>
            <a:ext cx="601980" cy="22860"/>
          </a:xfrm>
          <a:prstGeom prst="roundRect">
            <a:avLst>
              <a:gd name="adj" fmla="val 368724"/>
            </a:avLst>
          </a:prstGeom>
          <a:solidFill>
            <a:srgbClr val="4A2C8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9458" y="5897999"/>
            <a:ext cx="451485" cy="451485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4705" y="5935623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702350" y="5966936"/>
            <a:ext cx="5609511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5: Stabilize &amp; Continuous Improvement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02350" y="6714292"/>
            <a:ext cx="560951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Run optimized process daily. Track time each morning. Ask "What could be faster?" Build continuous improvement mindset. Target: Stable new process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584"/>
            <a:ext cx="7155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 Lean Principles Applied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1599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350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 Specification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841069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Quality coffee, quick routine, minimal effort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21599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350651"/>
            <a:ext cx="3253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 Stream Mapping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2841069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12 steps identified, 78% waste found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21599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350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Flow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2841069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Organized station, no interruptions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02050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155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Pull System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464558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Night-before prep, demand-driven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02050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155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Jidoka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464558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Station organization prevents mistakes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7995" y="4020503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528459" y="4155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5S Methodology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0528459" y="464558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Sort, Set, Shine, Standardize, Sustain</a:t>
            </a:r>
            <a:endParaRPr lang="en-US" sz="1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3790" y="5825014"/>
            <a:ext cx="566976" cy="56697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644253" y="595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Work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1644253" y="6450092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Same steps, same order every day</a:t>
            </a:r>
            <a:endParaRPr lang="en-US" sz="17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35893" y="5825014"/>
            <a:ext cx="566976" cy="566976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086356" y="595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Kaizen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6086356" y="6450092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Weekly optimization, small improvements</a:t>
            </a:r>
            <a:endParaRPr lang="en-US" sz="175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77995" y="5825014"/>
            <a:ext cx="566976" cy="566976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10528459" y="5959673"/>
            <a:ext cx="28555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Management</a:t>
            </a:r>
            <a:endParaRPr lang="en-US" sz="2200" dirty="0"/>
          </a:p>
        </p:txBody>
      </p:sp>
      <p:sp>
        <p:nvSpPr>
          <p:cNvPr id="29" name="Text 18"/>
          <p:cNvSpPr/>
          <p:nvPr/>
        </p:nvSpPr>
        <p:spPr>
          <a:xfrm>
            <a:off x="10528459" y="6450092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Checklist card, labels, clear organization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123" y="486728"/>
            <a:ext cx="7825026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Lean to Your Entire Morning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4123" y="1371362"/>
            <a:ext cx="134221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Apply the same framework to other routines and save even more time: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4123" y="1841778"/>
            <a:ext cx="13422154" cy="3504009"/>
          </a:xfrm>
          <a:prstGeom prst="roundRect">
            <a:avLst>
              <a:gd name="adj" fmla="val 20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1743" y="1849398"/>
            <a:ext cx="13406914" cy="4983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84622" y="1960483"/>
            <a:ext cx="501384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Morning Task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51126" y="1960483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Current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832413" y="1960483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1513701" y="1960483"/>
            <a:ext cx="233243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Savings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611743" y="2347793"/>
            <a:ext cx="13406914" cy="4983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84622" y="2458879"/>
            <a:ext cx="501384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☕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Coffee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151126" y="2458879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23 min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8832413" y="2458879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 min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1513701" y="2458879"/>
            <a:ext cx="233243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-13 min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11743" y="2846189"/>
            <a:ext cx="13406914" cy="4983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4622" y="2957274"/>
            <a:ext cx="501384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🚿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Shower/Prep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151126" y="2957274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20 min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8832413" y="2957274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12 min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1513701" y="2957274"/>
            <a:ext cx="233243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-8 min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11743" y="3344585"/>
            <a:ext cx="13406914" cy="4983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4622" y="3455670"/>
            <a:ext cx="501384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🍳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Breakfast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6151126" y="3455670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12 min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8832413" y="3455670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 min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1513701" y="3455670"/>
            <a:ext cx="233243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-5 min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611743" y="3842980"/>
            <a:ext cx="13406914" cy="4983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84622" y="3954066"/>
            <a:ext cx="501384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👔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Getting Dressed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6151126" y="3954066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 min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8832413" y="3954066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 min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11513701" y="3954066"/>
            <a:ext cx="233243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-3 min</a:t>
            </a:r>
            <a:endParaRPr lang="en-US" sz="1350" dirty="0"/>
          </a:p>
        </p:txBody>
      </p:sp>
      <p:sp>
        <p:nvSpPr>
          <p:cNvPr id="30" name="Shape 28"/>
          <p:cNvSpPr/>
          <p:nvPr/>
        </p:nvSpPr>
        <p:spPr>
          <a:xfrm>
            <a:off x="611743" y="4341376"/>
            <a:ext cx="13406914" cy="4983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84622" y="4452461"/>
            <a:ext cx="501384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🚗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Commute Prep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6151126" y="4452461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 min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8832413" y="4452461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 min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11513701" y="4452461"/>
            <a:ext cx="233243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-3 min</a:t>
            </a:r>
            <a:endParaRPr lang="en-US" sz="1350" dirty="0"/>
          </a:p>
        </p:txBody>
      </p:sp>
      <p:sp>
        <p:nvSpPr>
          <p:cNvPr id="35" name="Shape 33"/>
          <p:cNvSpPr/>
          <p:nvPr/>
        </p:nvSpPr>
        <p:spPr>
          <a:xfrm>
            <a:off x="611743" y="4839772"/>
            <a:ext cx="13406914" cy="4983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84622" y="4950857"/>
            <a:ext cx="501384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MORNING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6151126" y="4950857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70 min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8832413" y="4950857"/>
            <a:ext cx="23286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38 min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11513701" y="4950857"/>
            <a:ext cx="233243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-32 min</a:t>
            </a:r>
            <a:endParaRPr lang="en-US" sz="1350" dirty="0"/>
          </a:p>
        </p:txBody>
      </p:sp>
      <p:sp>
        <p:nvSpPr>
          <p:cNvPr id="40" name="Text 38"/>
          <p:cNvSpPr/>
          <p:nvPr/>
        </p:nvSpPr>
        <p:spPr>
          <a:xfrm>
            <a:off x="604123" y="5604629"/>
            <a:ext cx="5955863" cy="744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195 Hours</a:t>
            </a:r>
            <a:endParaRPr lang="en-US" sz="4650" dirty="0"/>
          </a:p>
        </p:txBody>
      </p:sp>
      <p:sp>
        <p:nvSpPr>
          <p:cNvPr id="41" name="Text 39"/>
          <p:cNvSpPr/>
          <p:nvPr/>
        </p:nvSpPr>
        <p:spPr>
          <a:xfrm>
            <a:off x="604123" y="6607850"/>
            <a:ext cx="134221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Annual savings if applied to all morning routines</a:t>
            </a:r>
            <a:endParaRPr lang="en-US" sz="1350" dirty="0"/>
          </a:p>
        </p:txBody>
      </p:sp>
      <p:sp>
        <p:nvSpPr>
          <p:cNvPr id="42" name="Text 40"/>
          <p:cNvSpPr/>
          <p:nvPr/>
        </p:nvSpPr>
        <p:spPr>
          <a:xfrm>
            <a:off x="862965" y="7272457"/>
            <a:ext cx="1316331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framework is universal. Apply Lean to email management, project workflows, meeting prep, document creation, and team processes.</a:t>
            </a:r>
            <a:endParaRPr lang="en-US" sz="1350" dirty="0"/>
          </a:p>
        </p:txBody>
      </p:sp>
      <p:sp>
        <p:nvSpPr>
          <p:cNvPr id="43" name="Shape 41"/>
          <p:cNvSpPr/>
          <p:nvPr/>
        </p:nvSpPr>
        <p:spPr>
          <a:xfrm>
            <a:off x="604123" y="7078266"/>
            <a:ext cx="22860" cy="664607"/>
          </a:xfrm>
          <a:prstGeom prst="rect">
            <a:avLst/>
          </a:prstGeom>
          <a:solidFill>
            <a:srgbClr val="481C9E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Office PowerPoint</Application>
  <PresentationFormat>Custom</PresentationFormat>
  <Paragraphs>174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Heebo Light</vt:lpstr>
      <vt:lpstr>Montserrat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Jyotirmay Mohanty</cp:lastModifiedBy>
  <cp:revision>2</cp:revision>
  <dcterms:created xsi:type="dcterms:W3CDTF">2025-12-02T08:27:57Z</dcterms:created>
  <dcterms:modified xsi:type="dcterms:W3CDTF">2025-12-04T07:00:34Z</dcterms:modified>
</cp:coreProperties>
</file>